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>
        <p:scale>
          <a:sx n="82" d="100"/>
          <a:sy n="82" d="100"/>
        </p:scale>
        <p:origin x="-26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DAECB-8563-480C-8192-E9FC631C04B5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1315-FF7C-42C1-B676-35B2DC877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807231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DAECB-8563-480C-8192-E9FC631C04B5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1315-FF7C-42C1-B676-35B2DC877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5017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DAECB-8563-480C-8192-E9FC631C04B5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1315-FF7C-42C1-B676-35B2DC877C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2354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DAECB-8563-480C-8192-E9FC631C04B5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1315-FF7C-42C1-B676-35B2DC877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7628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DAECB-8563-480C-8192-E9FC631C04B5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1315-FF7C-42C1-B676-35B2DC877C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018285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DAECB-8563-480C-8192-E9FC631C04B5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1315-FF7C-42C1-B676-35B2DC877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1410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DAECB-8563-480C-8192-E9FC631C04B5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1315-FF7C-42C1-B676-35B2DC877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6259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DAECB-8563-480C-8192-E9FC631C04B5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1315-FF7C-42C1-B676-35B2DC877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891403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DAECB-8563-480C-8192-E9FC631C04B5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1315-FF7C-42C1-B676-35B2DC877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2999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DAECB-8563-480C-8192-E9FC631C04B5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1315-FF7C-42C1-B676-35B2DC877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674407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DAECB-8563-480C-8192-E9FC631C04B5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1315-FF7C-42C1-B676-35B2DC877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7850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DAECB-8563-480C-8192-E9FC631C04B5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1315-FF7C-42C1-B676-35B2DC877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9604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DAECB-8563-480C-8192-E9FC631C04B5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1315-FF7C-42C1-B676-35B2DC877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8629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DAECB-8563-480C-8192-E9FC631C04B5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1315-FF7C-42C1-B676-35B2DC877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824160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DAECB-8563-480C-8192-E9FC631C04B5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1315-FF7C-42C1-B676-35B2DC877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538078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DAECB-8563-480C-8192-E9FC631C04B5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1315-FF7C-42C1-B676-35B2DC877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6919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DAECB-8563-480C-8192-E9FC631C04B5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44A1315-FF7C-42C1-B676-35B2DC877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1835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644" y="2465408"/>
            <a:ext cx="8441538" cy="248841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6700" b="1" dirty="0" err="1" smtClean="0"/>
              <a:t>Pembuatan</a:t>
            </a:r>
            <a:r>
              <a:rPr lang="en-US" sz="6700" b="1" dirty="0" smtClean="0"/>
              <a:t> </a:t>
            </a:r>
            <a:r>
              <a:rPr lang="en-US" sz="6700" b="1" dirty="0"/>
              <a:t>Website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5913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056" y="609601"/>
            <a:ext cx="8567946" cy="7793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/>
              <a:t>Install </a:t>
            </a:r>
            <a:r>
              <a:rPr lang="en-US" dirty="0" err="1" smtClean="0"/>
              <a:t>Wordpress</a:t>
            </a:r>
            <a:r>
              <a:rPr lang="en-US" dirty="0" smtClean="0"/>
              <a:t> </a:t>
            </a:r>
            <a:r>
              <a:rPr lang="en-US" dirty="0" err="1" smtClean="0"/>
              <a:t>lewat</a:t>
            </a:r>
            <a:r>
              <a:rPr lang="en-US" dirty="0" smtClean="0"/>
              <a:t> </a:t>
            </a:r>
            <a:r>
              <a:rPr lang="en-US" dirty="0" err="1" smtClean="0"/>
              <a:t>Cpanel</a:t>
            </a:r>
            <a:endParaRPr lang="en-US" dirty="0"/>
          </a:p>
        </p:txBody>
      </p:sp>
      <p:pic>
        <p:nvPicPr>
          <p:cNvPr id="4" name="Content Placeholder 3" descr="1_loginCpane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3020" y="1477681"/>
            <a:ext cx="8638220" cy="389297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10228" y="5382229"/>
            <a:ext cx="8681013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jalankampung.com/</a:t>
            </a:r>
            <a:r>
              <a:rPr lang="en-US" sz="5400" dirty="0" err="1" smtClean="0"/>
              <a:t>cpanel</a:t>
            </a:r>
            <a:endParaRPr lang="en-US" sz="5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951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/>
              <a:t>Install </a:t>
            </a:r>
            <a:r>
              <a:rPr lang="en-US" dirty="0" err="1" smtClean="0"/>
              <a:t>Wordpress</a:t>
            </a:r>
            <a:r>
              <a:rPr lang="en-US" dirty="0" smtClean="0"/>
              <a:t> </a:t>
            </a:r>
            <a:r>
              <a:rPr lang="en-US" dirty="0" err="1" smtClean="0"/>
              <a:t>lewat</a:t>
            </a:r>
            <a:r>
              <a:rPr lang="en-US" dirty="0" smtClean="0"/>
              <a:t> </a:t>
            </a:r>
            <a:r>
              <a:rPr lang="en-US" dirty="0" err="1" smtClean="0"/>
              <a:t>Cpanel</a:t>
            </a:r>
            <a:endParaRPr lang="en-US" dirty="0"/>
          </a:p>
        </p:txBody>
      </p:sp>
      <p:pic>
        <p:nvPicPr>
          <p:cNvPr id="4" name="Content Placeholder 3" descr="2_setelahlogi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0424" y="1558705"/>
            <a:ext cx="9146577" cy="437910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951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/>
              <a:t>Install </a:t>
            </a:r>
            <a:r>
              <a:rPr lang="en-US" dirty="0" err="1" smtClean="0"/>
              <a:t>Wordpress</a:t>
            </a:r>
            <a:r>
              <a:rPr lang="en-US" dirty="0" smtClean="0"/>
              <a:t> </a:t>
            </a:r>
            <a:r>
              <a:rPr lang="en-US" dirty="0" err="1" smtClean="0"/>
              <a:t>lewat</a:t>
            </a:r>
            <a:r>
              <a:rPr lang="en-US" dirty="0" smtClean="0"/>
              <a:t> </a:t>
            </a:r>
            <a:r>
              <a:rPr lang="en-US" dirty="0" err="1" smtClean="0"/>
              <a:t>Cpanel</a:t>
            </a:r>
            <a:endParaRPr lang="en-US" dirty="0"/>
          </a:p>
        </p:txBody>
      </p:sp>
      <p:pic>
        <p:nvPicPr>
          <p:cNvPr id="6" name="Content Placeholder 5" descr="2.carisoftaculous_apps_installer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7274" y="1523980"/>
            <a:ext cx="9025698" cy="432123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951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/>
              <a:t>Install </a:t>
            </a:r>
            <a:r>
              <a:rPr lang="en-US" dirty="0" err="1" smtClean="0"/>
              <a:t>Wordpress</a:t>
            </a:r>
            <a:r>
              <a:rPr lang="en-US" dirty="0" smtClean="0"/>
              <a:t> </a:t>
            </a:r>
            <a:r>
              <a:rPr lang="en-US" dirty="0" err="1" smtClean="0"/>
              <a:t>lewat</a:t>
            </a:r>
            <a:r>
              <a:rPr lang="en-US" dirty="0" smtClean="0"/>
              <a:t> </a:t>
            </a:r>
            <a:r>
              <a:rPr lang="en-US" dirty="0" err="1" smtClean="0"/>
              <a:t>Cpanel</a:t>
            </a:r>
            <a:endParaRPr lang="en-US" dirty="0"/>
          </a:p>
        </p:txBody>
      </p:sp>
      <p:pic>
        <p:nvPicPr>
          <p:cNvPr id="5" name="Content Placeholder 4" descr="4_klik_wp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8297" y="1512405"/>
            <a:ext cx="9098226" cy="435595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951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/>
              <a:t>Install </a:t>
            </a:r>
            <a:r>
              <a:rPr lang="en-US" dirty="0" err="1" smtClean="0"/>
              <a:t>Wordpress</a:t>
            </a:r>
            <a:r>
              <a:rPr lang="en-US" dirty="0" smtClean="0"/>
              <a:t> </a:t>
            </a:r>
            <a:r>
              <a:rPr lang="en-US" dirty="0" err="1" smtClean="0"/>
              <a:t>lewat</a:t>
            </a:r>
            <a:r>
              <a:rPr lang="en-US" dirty="0" smtClean="0"/>
              <a:t> </a:t>
            </a:r>
            <a:r>
              <a:rPr lang="en-US" dirty="0" err="1" smtClean="0"/>
              <a:t>Cpanel</a:t>
            </a:r>
            <a:endParaRPr lang="en-US" dirty="0"/>
          </a:p>
        </p:txBody>
      </p:sp>
      <p:pic>
        <p:nvPicPr>
          <p:cNvPr id="6" name="Content Placeholder 5" descr="5_installnow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124" y="1442957"/>
            <a:ext cx="9485037" cy="454115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Oval Callout 3"/>
          <p:cNvSpPr/>
          <p:nvPr/>
        </p:nvSpPr>
        <p:spPr>
          <a:xfrm>
            <a:off x="8437944" y="3287210"/>
            <a:ext cx="1747778" cy="107644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DIHAPUS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6296628" y="3217763"/>
            <a:ext cx="1875099" cy="99542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Klik</a:t>
            </a:r>
            <a:endParaRPr lang="en-US" dirty="0" smtClean="0"/>
          </a:p>
          <a:p>
            <a:pPr algn="ctr"/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 err="1" smtClean="0"/>
              <a:t>nomor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Absensi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951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/>
              <a:t>Install </a:t>
            </a:r>
            <a:r>
              <a:rPr lang="en-US" dirty="0" err="1" smtClean="0"/>
              <a:t>Wordpress</a:t>
            </a:r>
            <a:r>
              <a:rPr lang="en-US" dirty="0" smtClean="0"/>
              <a:t> </a:t>
            </a:r>
            <a:r>
              <a:rPr lang="en-US" dirty="0" err="1" smtClean="0"/>
              <a:t>lewat</a:t>
            </a:r>
            <a:r>
              <a:rPr lang="en-US" dirty="0" smtClean="0"/>
              <a:t> </a:t>
            </a:r>
            <a:r>
              <a:rPr lang="en-US" dirty="0" err="1" smtClean="0"/>
              <a:t>Cpanel</a:t>
            </a:r>
            <a:endParaRPr lang="en-US" dirty="0"/>
          </a:p>
        </p:txBody>
      </p:sp>
      <p:pic>
        <p:nvPicPr>
          <p:cNvPr id="8" name="Content Placeholder 7" descr="6_installnow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8849" y="1581854"/>
            <a:ext cx="9267455" cy="443698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Oval Callout 3"/>
          <p:cNvSpPr/>
          <p:nvPr/>
        </p:nvSpPr>
        <p:spPr>
          <a:xfrm>
            <a:off x="6643867" y="2558005"/>
            <a:ext cx="1967697" cy="1203767"/>
          </a:xfrm>
          <a:prstGeom prst="wedgeEllipseCallout">
            <a:avLst>
              <a:gd name="adj1" fmla="val -69085"/>
              <a:gd name="adj2" fmla="val 602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Username: admin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8750461" y="3217761"/>
            <a:ext cx="1979271" cy="1111170"/>
          </a:xfrm>
          <a:prstGeom prst="wedgeRoundRectCallout">
            <a:avLst>
              <a:gd name="adj1" fmla="val -187989"/>
              <a:gd name="adj2" fmla="val 4374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Password:</a:t>
            </a:r>
          </a:p>
          <a:p>
            <a:pPr algn="ctr"/>
            <a:r>
              <a:rPr lang="en-US" dirty="0" err="1" smtClean="0"/>
              <a:t>bebassaja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951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/>
              <a:t>Install </a:t>
            </a:r>
            <a:r>
              <a:rPr lang="en-US" dirty="0" err="1" smtClean="0"/>
              <a:t>Wordpress</a:t>
            </a:r>
            <a:r>
              <a:rPr lang="en-US" dirty="0" smtClean="0"/>
              <a:t> </a:t>
            </a:r>
            <a:r>
              <a:rPr lang="en-US" dirty="0" err="1" smtClean="0"/>
              <a:t>lewat</a:t>
            </a:r>
            <a:r>
              <a:rPr lang="en-US" dirty="0" smtClean="0"/>
              <a:t> </a:t>
            </a:r>
            <a:r>
              <a:rPr lang="en-US" dirty="0" err="1" smtClean="0"/>
              <a:t>Cpanel</a:t>
            </a:r>
            <a:endParaRPr lang="en-US" dirty="0"/>
          </a:p>
        </p:txBody>
      </p:sp>
      <p:pic>
        <p:nvPicPr>
          <p:cNvPr id="5" name="Content Placeholder 4" descr="7_installnow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8848" y="1593428"/>
            <a:ext cx="9630092" cy="461060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Oval Callout 3"/>
          <p:cNvSpPr/>
          <p:nvPr/>
        </p:nvSpPr>
        <p:spPr>
          <a:xfrm>
            <a:off x="6250328" y="3032566"/>
            <a:ext cx="2280213" cy="1226917"/>
          </a:xfrm>
          <a:prstGeom prst="wedgeEllipseCallout">
            <a:avLst>
              <a:gd name="adj1" fmla="val -20325"/>
              <a:gd name="adj2" fmla="val 700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Diganti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No </a:t>
            </a:r>
            <a:r>
              <a:rPr lang="en-US" dirty="0" err="1" smtClean="0"/>
              <a:t>Absensi</a:t>
            </a:r>
            <a:endParaRPr lang="en-US" dirty="0" smtClean="0"/>
          </a:p>
          <a:p>
            <a:pPr algn="ctr"/>
            <a:r>
              <a:rPr lang="en-US" dirty="0" smtClean="0"/>
              <a:t>Ex: wp01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951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/>
              <a:t>Install </a:t>
            </a:r>
            <a:r>
              <a:rPr lang="en-US" dirty="0" err="1" smtClean="0"/>
              <a:t>Wordpress</a:t>
            </a:r>
            <a:r>
              <a:rPr lang="en-US" dirty="0" smtClean="0"/>
              <a:t> </a:t>
            </a:r>
            <a:r>
              <a:rPr lang="en-US" dirty="0" err="1" smtClean="0"/>
              <a:t>lewat</a:t>
            </a:r>
            <a:r>
              <a:rPr lang="en-US" dirty="0" smtClean="0"/>
              <a:t> </a:t>
            </a:r>
            <a:r>
              <a:rPr lang="en-US" dirty="0" err="1" smtClean="0"/>
              <a:t>Cpanel</a:t>
            </a:r>
            <a:endParaRPr lang="en-US" dirty="0"/>
          </a:p>
        </p:txBody>
      </p:sp>
      <p:pic>
        <p:nvPicPr>
          <p:cNvPr id="6" name="Content Placeholder 5" descr="8_installnow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1998" y="1385086"/>
            <a:ext cx="9920201" cy="4749496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Rounded Rectangular Callout 3"/>
          <p:cNvSpPr/>
          <p:nvPr/>
        </p:nvSpPr>
        <p:spPr>
          <a:xfrm>
            <a:off x="7176304" y="3900668"/>
            <a:ext cx="1643605" cy="821802"/>
          </a:xfrm>
          <a:prstGeom prst="wedgeRoundRectCallout">
            <a:avLst>
              <a:gd name="adj1" fmla="val -32101"/>
              <a:gd name="adj2" fmla="val 7235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Masukkan</a:t>
            </a:r>
            <a:r>
              <a:rPr lang="en-US" dirty="0" smtClean="0"/>
              <a:t> email </a:t>
            </a:r>
            <a:r>
              <a:rPr lang="en-US" dirty="0" err="1" smtClean="0"/>
              <a:t>anda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813</TotalTime>
  <Words>57</Words>
  <Application>Microsoft Office PowerPoint</Application>
  <PresentationFormat>Custom</PresentationFormat>
  <Paragraphs>19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Facet</vt:lpstr>
      <vt:lpstr>Pembuatan Website </vt:lpstr>
      <vt:lpstr>Install Wordpress lewat Cpanel</vt:lpstr>
      <vt:lpstr>Install Wordpress lewat Cpanel</vt:lpstr>
      <vt:lpstr>Install Wordpress lewat Cpanel</vt:lpstr>
      <vt:lpstr>Install Wordpress lewat Cpanel</vt:lpstr>
      <vt:lpstr>Install Wordpress lewat Cpanel</vt:lpstr>
      <vt:lpstr>Install Wordpress lewat Cpanel</vt:lpstr>
      <vt:lpstr>Install Wordpress lewat Cpanel</vt:lpstr>
      <vt:lpstr>Install Wordpress lewat Cpanel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Pelatihan Pembuatan Website</dc:title>
  <dc:creator>yunig</dc:creator>
  <cp:lastModifiedBy>yunig</cp:lastModifiedBy>
  <cp:revision>56</cp:revision>
  <dcterms:created xsi:type="dcterms:W3CDTF">2020-09-10T07:45:23Z</dcterms:created>
  <dcterms:modified xsi:type="dcterms:W3CDTF">2020-11-20T06:50:40Z</dcterms:modified>
</cp:coreProperties>
</file>